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1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.png" ContentType="image/png"/>
  <Override PartName="/ppt/media/image31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024608-9684-4EBF-8FED-8D973E32454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018931-EF8A-4023-8D4C-1737036FA4E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FD50D9-F8A9-4ECC-AD68-15E2C1B2EE5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A78B24-EE15-43DC-9FEB-B15AC6EF665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037871D-7BF4-429D-A162-6D74F476FA9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A28D85-DD81-4942-AE74-A1E3FBF1841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037AC1-3707-4465-8C79-3B449911AF5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F9F49B-67BF-44E8-AE36-3CB96576FE4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491CA77-89B1-4ABC-9403-59FC33F95C6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BEC5F5-8EEC-4A39-B35A-44F88C35CD9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56A10A-6B87-4C77-88B1-455427547FA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CDBFFE-7BBD-4093-9A15-902E0ED07DD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72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A995915-2158-4340-AA16-3903AF6C7AB6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040" cy="2840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480" cy="202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220" name="Прямоугольник 5"/>
          <p:cNvSpPr/>
          <p:nvPr/>
        </p:nvSpPr>
        <p:spPr>
          <a:xfrm>
            <a:off x="1640880" y="458892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21" name="Изображение 40"/>
          <p:cNvSpPr/>
          <p:nvPr/>
        </p:nvSpPr>
        <p:spPr>
          <a:xfrm>
            <a:off x="867240" y="3587040"/>
            <a:ext cx="249840" cy="2498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320" cy="1126440"/>
          </a:xfrm>
          <a:prstGeom prst="rect">
            <a:avLst/>
          </a:prstGeom>
          <a:ln w="0">
            <a:noFill/>
          </a:ln>
        </p:spPr>
      </p:pic>
      <p:sp>
        <p:nvSpPr>
          <p:cNvPr id="223" name=""/>
          <p:cNvSpPr/>
          <p:nvPr/>
        </p:nvSpPr>
        <p:spPr>
          <a:xfrm>
            <a:off x="466200" y="1728360"/>
            <a:ext cx="4732560" cy="102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1428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2024-08-28T10:02:35Z</dcterms:modified>
  <cp:revision>60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